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269" r:id="rId3"/>
    <p:sldId id="275" r:id="rId4"/>
    <p:sldId id="265" r:id="rId5"/>
    <p:sldId id="280" r:id="rId6"/>
    <p:sldId id="283" r:id="rId7"/>
    <p:sldId id="263" r:id="rId8"/>
    <p:sldId id="281" r:id="rId9"/>
    <p:sldId id="264" r:id="rId10"/>
    <p:sldId id="278" r:id="rId11"/>
    <p:sldId id="279" r:id="rId12"/>
    <p:sldId id="282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7E"/>
    <a:srgbClr val="CB3536"/>
    <a:srgbClr val="66AB8D"/>
    <a:srgbClr val="1019FF"/>
    <a:srgbClr val="FFD800"/>
    <a:srgbClr val="FF962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0"/>
    <p:restoredTop sz="94737"/>
  </p:normalViewPr>
  <p:slideViewPr>
    <p:cSldViewPr snapToGrid="0" showGuides="1">
      <p:cViewPr>
        <p:scale>
          <a:sx n="134" d="100"/>
          <a:sy n="134" d="100"/>
        </p:scale>
        <p:origin x="384" y="0"/>
      </p:cViewPr>
      <p:guideLst>
        <p:guide orient="horz" pos="18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251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02/07/2024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7.emf"/><Relationship Id="rId7" Type="http://schemas.openxmlformats.org/officeDocument/2006/relationships/oleObject" Target="../embeddings/oleObject2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10" Type="http://schemas.openxmlformats.org/officeDocument/2006/relationships/image" Target="../media/image41.emf"/><Relationship Id="rId4" Type="http://schemas.openxmlformats.org/officeDocument/2006/relationships/image" Target="../media/image38.emf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3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12" Type="http://schemas.openxmlformats.org/officeDocument/2006/relationships/image" Target="../media/image52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5" Type="http://schemas.openxmlformats.org/officeDocument/2006/relationships/image" Target="../media/image5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Relationship Id="rId14" Type="http://schemas.openxmlformats.org/officeDocument/2006/relationships/image" Target="../media/image5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FDE71-BCF7-A0F1-BB00-0B1267C1D9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B8024D3-8961-6581-93C3-F56F6B5D9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39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 + demethoxylation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81251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891E1-B6D0-4887-1964-5D7B2911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1" y="1285521"/>
            <a:ext cx="1121025" cy="980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51F95-1FC9-190F-0E4E-F3AB77FC50DD}"/>
              </a:ext>
            </a:extLst>
          </p:cNvPr>
          <p:cNvSpPr txBox="1"/>
          <p:nvPr/>
        </p:nvSpPr>
        <p:spPr>
          <a:xfrm>
            <a:off x="1009861" y="801526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828F-CADA-BC38-3723-1FF5654A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52" y="4417691"/>
            <a:ext cx="991956" cy="97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31A3C-24EA-18ED-B700-6A1D4A2C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13" y="4410072"/>
            <a:ext cx="774403" cy="9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3BE7C-FEC2-AFD6-BAE9-02F92C2D4298}"/>
              </a:ext>
            </a:extLst>
          </p:cNvPr>
          <p:cNvSpPr txBox="1"/>
          <p:nvPr/>
        </p:nvSpPr>
        <p:spPr>
          <a:xfrm>
            <a:off x="1009861" y="2205311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0C1-41DC-CDE1-AAC9-B6C45925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68" y="4410072"/>
            <a:ext cx="1075784" cy="97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97AEC-2E4C-3925-330A-EC7C64C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38" y="1119630"/>
            <a:ext cx="440673" cy="99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539E0-D133-DD68-B474-A5F9A32B3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223" y="1119630"/>
            <a:ext cx="753408" cy="99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15FD-4A40-0440-C906-23C11ED2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223" y="2226628"/>
            <a:ext cx="653901" cy="995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B1254-B20F-9B6C-4558-C12AF263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938" y="3328608"/>
            <a:ext cx="796358" cy="97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A70CD-375B-E52F-0C57-47D334836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944" y="3328608"/>
            <a:ext cx="749687" cy="990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A3AD4-C87F-70FA-75D4-9A4CAA7BC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938" y="2226628"/>
            <a:ext cx="753408" cy="99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4EA8B-F261-A53C-2622-A71B43FE1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248" y="4433298"/>
            <a:ext cx="1121025" cy="980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12BDC-1A12-1A7E-11B4-3E0119183607}"/>
              </a:ext>
            </a:extLst>
          </p:cNvPr>
          <p:cNvSpPr txBox="1"/>
          <p:nvPr/>
        </p:nvSpPr>
        <p:spPr>
          <a:xfrm>
            <a:off x="1174248" y="3949303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E16F-E161-7522-6FCA-DC11B8D4D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35" y="3944305"/>
            <a:ext cx="991956" cy="9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E7170D-91B5-7991-1B37-934E8D5F1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47" y="2963699"/>
            <a:ext cx="774403" cy="9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E6347B-B3C9-3F5E-771E-6F57810CA154}"/>
              </a:ext>
            </a:extLst>
          </p:cNvPr>
          <p:cNvSpPr txBox="1"/>
          <p:nvPr/>
        </p:nvSpPr>
        <p:spPr>
          <a:xfrm>
            <a:off x="1174248" y="5353088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6954-45A9-9D35-35A7-667DF18D1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013" y="3936685"/>
            <a:ext cx="1075784" cy="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0AE82D9-8FBD-4EBD-C07B-C60FBD10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14" y="232815"/>
            <a:ext cx="8613516" cy="594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04145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54474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30212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590330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65573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52937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52292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694741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27797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44721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64413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03387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19865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42280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04145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27797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40037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72498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586828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30212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43786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03317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682547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5229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5679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52937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57224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40037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23497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28177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689350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88020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89310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59085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0475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593280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586193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21143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28230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16556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28230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56229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56229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62352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36975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690926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23228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45157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75294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589070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21960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689743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697570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697570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36835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36835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3800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506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45649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47336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882382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884461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76984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590851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591797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591759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05964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20048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26598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52197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41606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36914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089932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2172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3890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71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1608706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1633035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592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3F279F-BED1-D93E-A722-D7198CC1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32" y="299775"/>
            <a:ext cx="287876" cy="3641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3CDFCD-2A9C-65C5-0420-875B95253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3" t="4816" r="68457" b="8355"/>
          <a:stretch/>
        </p:blipFill>
        <p:spPr>
          <a:xfrm>
            <a:off x="1157731" y="25968"/>
            <a:ext cx="2451608" cy="4355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0AFA5D-046A-E9E6-4C65-399053816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20" t="7815" r="22680" b="12250"/>
          <a:stretch/>
        </p:blipFill>
        <p:spPr>
          <a:xfrm>
            <a:off x="3655352" y="233100"/>
            <a:ext cx="964273" cy="17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4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/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4937974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4937974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4937974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4946610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4946610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366" y="5993458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268" y="5993458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67817" y="6398728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238C98-0DA3-B062-F9D7-07BA60011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754" y="4946610"/>
            <a:ext cx="388473" cy="8771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124D40-F351-7F6C-F3F1-8A6F5FA86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1656" y="4946610"/>
            <a:ext cx="664161" cy="8771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29E3D0-D61F-BFF5-F64D-C24E81435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817" y="4943290"/>
            <a:ext cx="576441" cy="87719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01ED73-C24A-C646-A1B0-4F58B1AA039B}"/>
              </a:ext>
            </a:extLst>
          </p:cNvPr>
          <p:cNvCxnSpPr>
            <a:cxnSpLocks/>
          </p:cNvCxnSpPr>
          <p:nvPr/>
        </p:nvCxnSpPr>
        <p:spPr>
          <a:xfrm>
            <a:off x="6975635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404D53-E99E-497D-1F75-4D9EEEA68DC1}"/>
              </a:ext>
            </a:extLst>
          </p:cNvPr>
          <p:cNvCxnSpPr>
            <a:cxnSpLocks/>
          </p:cNvCxnSpPr>
          <p:nvPr/>
        </p:nvCxnSpPr>
        <p:spPr>
          <a:xfrm>
            <a:off x="8078588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3704" y="5938575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575683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6613" y="5385517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3704" y="4932048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674004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8764" y="5371244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5805712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082301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371244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1063487" y="-2701447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1063487" y="388315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EDB4D-5FB1-D4A6-4CF8-E52039D9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61" y="1793249"/>
            <a:ext cx="388473" cy="877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10424-2D8F-CF31-3160-83A7E03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63" y="1793249"/>
            <a:ext cx="664161" cy="87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659CB-BB8B-035D-B97F-D5B23649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92" y="1793249"/>
            <a:ext cx="576441" cy="877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B5BE1D-96E2-4E37-5A83-53B611900D22}"/>
              </a:ext>
            </a:extLst>
          </p:cNvPr>
          <p:cNvCxnSpPr>
            <a:cxnSpLocks/>
          </p:cNvCxnSpPr>
          <p:nvPr/>
        </p:nvCxnSpPr>
        <p:spPr>
          <a:xfrm>
            <a:off x="3694267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6532EE-B0DA-93F2-3F1D-2D4EE1FFE2B2}"/>
              </a:ext>
            </a:extLst>
          </p:cNvPr>
          <p:cNvCxnSpPr>
            <a:cxnSpLocks/>
          </p:cNvCxnSpPr>
          <p:nvPr/>
        </p:nvCxnSpPr>
        <p:spPr>
          <a:xfrm>
            <a:off x="4826095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1CEC4-3F76-D22E-D3A8-9CCD16DC1BBC}"/>
              </a:ext>
            </a:extLst>
          </p:cNvPr>
          <p:cNvSpPr txBox="1"/>
          <p:nvPr/>
        </p:nvSpPr>
        <p:spPr>
          <a:xfrm>
            <a:off x="5084263" y="5050042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000" dirty="0"/>
              <a:t>Diphenolase</a:t>
            </a:r>
          </a:p>
          <a:p>
            <a:pPr algn="ctr"/>
            <a:r>
              <a:rPr lang="en-DK" sz="1000" dirty="0"/>
              <a:t>(2e</a:t>
            </a:r>
            <a:r>
              <a:rPr lang="en-DK" sz="1000" baseline="30000" dirty="0"/>
              <a:t>-</a:t>
            </a:r>
            <a:r>
              <a:rPr lang="en-DK" sz="1000" dirty="0"/>
              <a:t> oxidation)</a:t>
            </a:r>
            <a:endParaRPr lang="en-DK" sz="10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0D36-A8F8-4FC4-E5BE-4A4677CBD44F}"/>
              </a:ext>
            </a:extLst>
          </p:cNvPr>
          <p:cNvSpPr txBox="1"/>
          <p:nvPr/>
        </p:nvSpPr>
        <p:spPr>
          <a:xfrm>
            <a:off x="4072236" y="505004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000" dirty="0"/>
              <a:t>Monophenolase</a:t>
            </a:r>
          </a:p>
          <a:p>
            <a:pPr algn="ctr"/>
            <a:r>
              <a:rPr lang="en-DK" sz="1000" dirty="0"/>
              <a:t>(Monooxygenase)</a:t>
            </a:r>
            <a:endParaRPr lang="en-DK" sz="1000" baseline="300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3C0C19C-9530-A78C-CC00-D41489743EDF}"/>
              </a:ext>
            </a:extLst>
          </p:cNvPr>
          <p:cNvSpPr/>
          <p:nvPr/>
        </p:nvSpPr>
        <p:spPr>
          <a:xfrm rot="16200000">
            <a:off x="5771478" y="4276341"/>
            <a:ext cx="243018" cy="1304384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268221-E2E8-77CE-7200-2CD796C20BC5}"/>
              </a:ext>
            </a:extLst>
          </p:cNvPr>
          <p:cNvSpPr/>
          <p:nvPr/>
        </p:nvSpPr>
        <p:spPr>
          <a:xfrm rot="16200000">
            <a:off x="4527969" y="4327819"/>
            <a:ext cx="243018" cy="1182632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DFD96-8D58-414C-DDE5-1C24D35B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677" y="3698608"/>
            <a:ext cx="3060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6052C9-5E07-977D-6008-DDF81E4BB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7" t="13836" r="29648" b="76536"/>
          <a:stretch/>
        </p:blipFill>
        <p:spPr>
          <a:xfrm>
            <a:off x="1255986" y="3996559"/>
            <a:ext cx="762537" cy="267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B5AA6-D9CC-91A2-33EF-2740517C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1" t="12615" r="48263" b="10552"/>
          <a:stretch/>
        </p:blipFill>
        <p:spPr>
          <a:xfrm>
            <a:off x="1255986" y="977462"/>
            <a:ext cx="2002635" cy="3019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C094E-A873-B3C1-8596-8FDC7A2A0105}"/>
              </a:ext>
            </a:extLst>
          </p:cNvPr>
          <p:cNvSpPr txBox="1"/>
          <p:nvPr/>
        </p:nvSpPr>
        <p:spPr>
          <a:xfrm>
            <a:off x="1991289" y="92541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1</a:t>
            </a:r>
            <a:endParaRPr lang="en-DK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04322-3850-52B2-D03F-1AAD7DCF525C}"/>
              </a:ext>
            </a:extLst>
          </p:cNvPr>
          <p:cNvSpPr txBox="1"/>
          <p:nvPr/>
        </p:nvSpPr>
        <p:spPr>
          <a:xfrm>
            <a:off x="1981265" y="119749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2</a:t>
            </a:r>
            <a:endParaRPr lang="en-DK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4BD76-D2BE-8C88-0F33-C828AADB05C2}"/>
              </a:ext>
            </a:extLst>
          </p:cNvPr>
          <p:cNvSpPr txBox="1"/>
          <p:nvPr/>
        </p:nvSpPr>
        <p:spPr>
          <a:xfrm>
            <a:off x="1991289" y="1796082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3</a:t>
            </a:r>
            <a:endParaRPr lang="en-DK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49443-A01E-DB52-05D8-A16A8A796E3D}"/>
              </a:ext>
            </a:extLst>
          </p:cNvPr>
          <p:cNvSpPr txBox="1"/>
          <p:nvPr/>
        </p:nvSpPr>
        <p:spPr>
          <a:xfrm>
            <a:off x="1991289" y="245852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4</a:t>
            </a:r>
            <a:endParaRPr lang="en-DK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29266A-26CB-AE43-A067-3CAC2F031FB5}"/>
              </a:ext>
            </a:extLst>
          </p:cNvPr>
          <p:cNvSpPr txBox="1"/>
          <p:nvPr/>
        </p:nvSpPr>
        <p:spPr>
          <a:xfrm>
            <a:off x="1981265" y="329050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5</a:t>
            </a:r>
            <a:endParaRPr lang="en-DK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DC95C-416B-65E2-2EA2-663D3A52B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83" t="5542" r="41083" b="5035"/>
          <a:stretch/>
        </p:blipFill>
        <p:spPr>
          <a:xfrm>
            <a:off x="5667090" y="880353"/>
            <a:ext cx="2450998" cy="3948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5E81B-1EE4-75F7-4EBE-E8418DFCE117}"/>
              </a:ext>
            </a:extLst>
          </p:cNvPr>
          <p:cNvSpPr txBox="1"/>
          <p:nvPr/>
        </p:nvSpPr>
        <p:spPr>
          <a:xfrm>
            <a:off x="3046199" y="3355588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86BE1-073A-D4BF-9FFB-CCDE9230525C}"/>
              </a:ext>
            </a:extLst>
          </p:cNvPr>
          <p:cNvSpPr/>
          <p:nvPr/>
        </p:nvSpPr>
        <p:spPr>
          <a:xfrm>
            <a:off x="1290415" y="4242360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80949-8C7C-F283-B289-FEB2C59C4137}"/>
              </a:ext>
            </a:extLst>
          </p:cNvPr>
          <p:cNvSpPr txBox="1"/>
          <p:nvPr/>
        </p:nvSpPr>
        <p:spPr>
          <a:xfrm>
            <a:off x="1274877" y="4195033"/>
            <a:ext cx="95410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active on S-type monophenols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1B6F87-6EB2-3B57-A957-2510BCF6989D}"/>
              </a:ext>
            </a:extLst>
          </p:cNvPr>
          <p:cNvSpPr/>
          <p:nvPr/>
        </p:nvSpPr>
        <p:spPr>
          <a:xfrm>
            <a:off x="1293262" y="4317846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1F6F4-61BF-1C23-4C64-E56156608890}"/>
              </a:ext>
            </a:extLst>
          </p:cNvPr>
          <p:cNvSpPr txBox="1"/>
          <p:nvPr/>
        </p:nvSpPr>
        <p:spPr>
          <a:xfrm>
            <a:off x="1277724" y="4270519"/>
            <a:ext cx="96212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tested on S-type monophenols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78AF7-C9AF-EF52-E6C1-1605C0FCB0F6}"/>
              </a:ext>
            </a:extLst>
          </p:cNvPr>
          <p:cNvSpPr txBox="1"/>
          <p:nvPr/>
        </p:nvSpPr>
        <p:spPr>
          <a:xfrm>
            <a:off x="1215702" y="4182310"/>
            <a:ext cx="21352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5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05E66-4E47-4FB9-51B2-96AB165331CE}"/>
              </a:ext>
            </a:extLst>
          </p:cNvPr>
          <p:cNvSpPr txBox="1"/>
          <p:nvPr/>
        </p:nvSpPr>
        <p:spPr>
          <a:xfrm>
            <a:off x="3046198" y="983549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329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60482" y="5826393"/>
            <a:ext cx="9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39952</TotalTime>
  <Words>190</Words>
  <Application>Microsoft Macintosh PowerPoint</Application>
  <PresentationFormat>Widescreen</PresentationFormat>
  <Paragraphs>83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117</cp:revision>
  <dcterms:created xsi:type="dcterms:W3CDTF">2024-04-22T11:19:00Z</dcterms:created>
  <dcterms:modified xsi:type="dcterms:W3CDTF">2024-07-02T13:52:06Z</dcterms:modified>
</cp:coreProperties>
</file>